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262" r:id="rId6"/>
    <p:sldId id="263" r:id="rId7"/>
    <p:sldId id="261" r:id="rId8"/>
    <p:sldId id="260" r:id="rId9"/>
    <p:sldId id="258" r:id="rId10"/>
    <p:sldId id="25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0533EE-979B-F342-BC0E-AA800C989E11}" v="8" dt="2023-06-22T19:38:35.9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1"/>
    <p:restoredTop sz="94694"/>
  </p:normalViewPr>
  <p:slideViewPr>
    <p:cSldViewPr snapToGrid="0">
      <p:cViewPr varScale="1">
        <p:scale>
          <a:sx n="121" d="100"/>
          <a:sy n="121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48A710-C0CC-8344-9EE1-469078E6BFFB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AE0E84-7127-4349-87C8-DC3230C62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55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AE0E84-7127-4349-87C8-DC3230C62B4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28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F22C8-4529-B6F3-7893-1CED5CC60A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41C39-995A-C056-E8F9-747A1F5B9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168AB-AD48-5E07-DC54-5E37A31EB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23B34-3363-E21A-B895-28E114D6C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DAD4B-F4A3-2673-CD6E-90F7594F9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54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452C6-0218-5871-8B0E-5A432625F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21D5BE-4DFA-F901-1BBD-A44CC7AEB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DCECC-43EF-EB7E-E3C0-970030F7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6A665-8D57-0A7B-D216-45D3B8D9F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3FCDA-6D45-8031-0AC4-AFF76856F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71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B2BCEB-E30F-4D53-6D73-547E4A6DE3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72EFC-AE49-9C7F-6103-50EB21C51A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EC4DF-3467-D762-D2A5-7EE0BC800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D76DE-5394-7918-AEAE-59B6CBC4C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71C2E-8396-2544-2C56-C4871BC6E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31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6459E-E70D-A28C-A1F8-86CD70B94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52A6C-051D-FFBE-7DF8-3815EF940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8B67B-0EE0-D9C7-035A-8DC4468E5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04B22-B538-849D-D3B2-15898BF30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96E90-0F05-1D5F-DBD0-66F0F620E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3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E1671-B9B8-D6A9-E7AE-36031AE79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0827B-1D6C-6783-6F8A-408812EF9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AC569-2ADC-D379-90F4-BD2894140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549FD-7DC7-A1C4-4747-93B913528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4AA3D-AFAD-6D1B-5A1F-395E134F7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07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E0685-DE5A-309D-0EC6-83A35CD43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86AFB-45FB-DFFF-520D-18B442FF34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A7CC70-7252-9DE7-CF57-675F8B3B1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52FB2E-FAD7-0312-4BDB-5861FC3D8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BE65B-7FB1-7E6C-2E75-E4873DA3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FCD820-FAAF-33E0-7FD5-F9B411EAB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186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98E2-C3D8-AF12-E346-C54271273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7FFAC-3E7F-AB04-AF23-063DBA0D6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B0C3E5-2F87-8E5B-4B01-94B377781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AC9C04-A99C-ABD0-8F8A-0438562822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A55A64-9C2D-699E-5194-AB4FB26CE5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EC621D-3078-8A75-ED52-9FE9C5AA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2B0DBC-A27F-48C6-FE2F-716C98C1D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F9AFB3-1B8C-1E17-0F51-EABC08C49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254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0CD80-6C66-A7AC-BBBD-C8B26657A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2EE639-665E-789F-55EC-3CD9D9F09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928384-BA4F-59C7-F9E8-1BB46B003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D9B7E1-3B83-33D7-5891-3419060A8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33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E1FDB4-7781-0E21-2945-52D88FF6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90BABE-CB44-5846-D192-1C765B402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8F8A5-45EB-C85A-FA69-3F002F63D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80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39B38-322B-8E63-76F7-BE80E0D70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6A0B7-68E9-EFC3-17FB-6D6E56F2D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9AE0B3-2FAC-1684-158B-3ED59DF01E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E16D67-D5DB-EC69-D8E6-D4178202F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08B264-8BEB-E492-7BD6-246F2DC6B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8822C-B5C8-F71D-0C13-6AC879C98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917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0C3E8-1AEC-C4A0-56F5-CA57A73EC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60939D-3415-A3FF-9120-E04ED488C2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2799C-8D61-0B44-0266-CBD9567F7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7740E-4F57-60A9-46CD-BD256C31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4EC6D5-983C-1DB3-8690-4058E2926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D5316-D545-0F8D-CF7B-961ED5C86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67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DEA1D2-FEA2-8737-E7DF-2992E38F8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4AD15-3672-7525-9853-9C06C2A9A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97907-BEDD-866B-5DFF-45D316FCA6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8397C-FB85-4C7D-B8F9-87D55273BC99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96846-1109-D3AE-1B77-CAFDFA2AF8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38E3C-C246-73A4-AFC7-ED32CFB8E0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C3D74-D4E8-4B83-9018-2E0BF9467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142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0E7CE-71C0-5BC4-D3E6-9C6C1B5A6D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ICRA paper format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B98A7D-F2F4-EDE6-FB98-6DA6D10ACE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Jeon Ho Kang  </a:t>
            </a:r>
          </a:p>
        </p:txBody>
      </p:sp>
    </p:spTree>
    <p:extLst>
      <p:ext uri="{BB962C8B-B14F-4D97-AF65-F5344CB8AC3E}">
        <p14:creationId xmlns:p14="http://schemas.microsoft.com/office/powerpoint/2010/main" val="1055072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67A27-8B98-2EE9-C328-2E39C9FED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BEE0EE0-F097-446F-E495-1081426B8CE5}"/>
              </a:ext>
            </a:extLst>
          </p:cNvPr>
          <p:cNvSpPr/>
          <p:nvPr/>
        </p:nvSpPr>
        <p:spPr>
          <a:xfrm>
            <a:off x="1280160" y="2070640"/>
            <a:ext cx="9802368" cy="2716720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u="none" strike="noStrike" dirty="0">
                <a:solidFill>
                  <a:srgbClr val="374151"/>
                </a:solidFill>
                <a:effectLst/>
                <a:latin typeface="Söhne"/>
              </a:rPr>
              <a:t>Maximizing Utility in Multi-Robot Assembly Cell through Contingency Handling Reactively without Programming Dependencies.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200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67A27-8B98-2EE9-C328-2E39C9FED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BEE0EE0-F097-446F-E495-1081426B8CE5}"/>
              </a:ext>
            </a:extLst>
          </p:cNvPr>
          <p:cNvSpPr/>
          <p:nvPr/>
        </p:nvSpPr>
        <p:spPr>
          <a:xfrm>
            <a:off x="469392" y="2061496"/>
            <a:ext cx="2414016" cy="3616928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74151"/>
                </a:solidFill>
                <a:latin typeface="Söhne"/>
              </a:rPr>
              <a:t>Enhancing multi-agent task assignment through HTN editing and utilizing MILP solver to generate plan.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6EC7698-4A71-425D-97DF-78F2B87C5469}"/>
              </a:ext>
            </a:extLst>
          </p:cNvPr>
          <p:cNvSpPr/>
          <p:nvPr/>
        </p:nvSpPr>
        <p:spPr>
          <a:xfrm>
            <a:off x="9419082" y="2061496"/>
            <a:ext cx="2414016" cy="3616928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Previously seen contingencies handled based on stored recovery plan generated previously.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41E2221-E050-68B6-AD3A-04411CEF133D}"/>
              </a:ext>
            </a:extLst>
          </p:cNvPr>
          <p:cNvSpPr/>
          <p:nvPr/>
        </p:nvSpPr>
        <p:spPr>
          <a:xfrm>
            <a:off x="6435852" y="2061496"/>
            <a:ext cx="2414016" cy="3616928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74151"/>
                </a:solidFill>
                <a:latin typeface="Söhne"/>
              </a:rPr>
              <a:t>Human expert instruction in natural language to edit nodes in HTN. 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852E4C3-0C35-BE54-B131-0ADC6192B910}"/>
              </a:ext>
            </a:extLst>
          </p:cNvPr>
          <p:cNvSpPr/>
          <p:nvPr/>
        </p:nvSpPr>
        <p:spPr>
          <a:xfrm>
            <a:off x="3452622" y="2061496"/>
            <a:ext cx="2414016" cy="3616928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Machine Learning to classify new policies to handle contingency and edit HTN accordingly.</a:t>
            </a:r>
          </a:p>
        </p:txBody>
      </p:sp>
    </p:spTree>
    <p:extLst>
      <p:ext uri="{BB962C8B-B14F-4D97-AF65-F5344CB8AC3E}">
        <p14:creationId xmlns:p14="http://schemas.microsoft.com/office/powerpoint/2010/main" val="668354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2376F-A9A6-8208-7FEF-FB6E1BE4B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HTN Editing for Reactive Planning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A89560-61AE-184C-AF2E-BFA8D633B6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" t="1629" r="41037" b="71219"/>
          <a:stretch/>
        </p:blipFill>
        <p:spPr>
          <a:xfrm>
            <a:off x="138546" y="4898591"/>
            <a:ext cx="5781963" cy="18621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E89307-0280-6357-E9AD-9CD8D307D6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" t="638" r="50003" b="55036"/>
          <a:stretch/>
        </p:blipFill>
        <p:spPr>
          <a:xfrm>
            <a:off x="304801" y="1690688"/>
            <a:ext cx="4405746" cy="25052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4CE8D9-B99B-51B8-1B94-516E3DAE0F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18" r="46804" b="58384"/>
          <a:stretch/>
        </p:blipFill>
        <p:spPr>
          <a:xfrm>
            <a:off x="5773592" y="1748701"/>
            <a:ext cx="5700281" cy="27567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75C8EE-33AA-DF30-30A0-9543C48F9E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55" r="39657" b="72847"/>
          <a:stretch/>
        </p:blipFill>
        <p:spPr>
          <a:xfrm>
            <a:off x="6376848" y="5046134"/>
            <a:ext cx="5583473" cy="1545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843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2376F-A9A6-8208-7FEF-FB6E1BE4B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HTN Editing for Reactive 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7F109-FD9A-93FE-AC2E-320D1A417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2842"/>
          </a:xfrm>
        </p:spPr>
        <p:txBody>
          <a:bodyPr>
            <a:normAutofit/>
          </a:bodyPr>
          <a:lstStyle/>
          <a:p>
            <a:r>
              <a:rPr lang="en-US" dirty="0"/>
              <a:t>Ghost agent – if we assign protocols and approximate time for fixing the unavailable agent, would we still need ghost agent?</a:t>
            </a:r>
          </a:p>
          <a:p>
            <a:r>
              <a:rPr lang="en-US" dirty="0"/>
              <a:t>If-else architecture is not incorporated in the HTN. Should this be discussed as well?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24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FD985-4FFF-4CE2-7096-DFFB7FE80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Human instruction to HTN nodes using LLM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CF820D-1BE0-3883-701B-05B4EB609A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9" t="4311" r="36640" b="48820"/>
          <a:stretch/>
        </p:blipFill>
        <p:spPr>
          <a:xfrm>
            <a:off x="1071417" y="1897522"/>
            <a:ext cx="9707419" cy="479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448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FD985-4FFF-4CE2-7096-DFFB7FE80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Generating reactive policies using LLM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47E066-A7EC-8B19-9C48-5597394C52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3" t="5323" r="37329" b="48957"/>
          <a:stretch/>
        </p:blipFill>
        <p:spPr>
          <a:xfrm>
            <a:off x="1024300" y="1787525"/>
            <a:ext cx="10143399" cy="488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396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9418E41D83F84CAC3499D96A4B0114" ma:contentTypeVersion="12" ma:contentTypeDescription="Create a new document." ma:contentTypeScope="" ma:versionID="87beceea8dd51c159b4d04e03cf95479">
  <xsd:schema xmlns:xsd="http://www.w3.org/2001/XMLSchema" xmlns:xs="http://www.w3.org/2001/XMLSchema" xmlns:p="http://schemas.microsoft.com/office/2006/metadata/properties" xmlns:ns3="fb14a98c-fcd6-4cf9-9b5f-d6fbd48de595" xmlns:ns4="093cdb5c-da9b-436d-8adf-18f4cf1cf42c" targetNamespace="http://schemas.microsoft.com/office/2006/metadata/properties" ma:root="true" ma:fieldsID="9a125b5f948117aec787d466cbe100e5" ns3:_="" ns4:_="">
    <xsd:import namespace="fb14a98c-fcd6-4cf9-9b5f-d6fbd48de595"/>
    <xsd:import namespace="093cdb5c-da9b-436d-8adf-18f4cf1cf42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14a98c-fcd6-4cf9-9b5f-d6fbd48de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3cdb5c-da9b-436d-8adf-18f4cf1cf42c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17D84C3-E4EB-4E0C-AF84-A202746C90AA}">
  <ds:schemaRefs>
    <ds:schemaRef ds:uri="093cdb5c-da9b-436d-8adf-18f4cf1cf42c"/>
    <ds:schemaRef ds:uri="http://purl.org/dc/dcmitype/"/>
    <ds:schemaRef ds:uri="fb14a98c-fcd6-4cf9-9b5f-d6fbd48de595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43698E23-CE38-4F4C-9B16-ED9C93D3DB33}">
  <ds:schemaRefs>
    <ds:schemaRef ds:uri="093cdb5c-da9b-436d-8adf-18f4cf1cf42c"/>
    <ds:schemaRef ds:uri="fb14a98c-fcd6-4cf9-9b5f-d6fbd48de59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BB95EE2-7DC7-4B7C-AD70-8400748FAF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137</Words>
  <Application>Microsoft Macintosh PowerPoint</Application>
  <PresentationFormat>Widescreen</PresentationFormat>
  <Paragraphs>16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Söhne</vt:lpstr>
      <vt:lpstr>Arial</vt:lpstr>
      <vt:lpstr>Calibri</vt:lpstr>
      <vt:lpstr>Calibri Light</vt:lpstr>
      <vt:lpstr>Office Theme</vt:lpstr>
      <vt:lpstr>ICRA paper format</vt:lpstr>
      <vt:lpstr>Goal</vt:lpstr>
      <vt:lpstr>Themes</vt:lpstr>
      <vt:lpstr>HTN Editing for Reactive Planning</vt:lpstr>
      <vt:lpstr>HTN Editing for Reactive Planning</vt:lpstr>
      <vt:lpstr>Human instruction to HTN nodes using LLM</vt:lpstr>
      <vt:lpstr>Generating reactive policies using LLM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ICRA paper format</dc:title>
  <dc:creator>Jeon Ho Kang</dc:creator>
  <cp:lastModifiedBy>Jeon Ho Kang</cp:lastModifiedBy>
  <cp:revision>2</cp:revision>
  <dcterms:created xsi:type="dcterms:W3CDTF">2023-06-21T17:25:21Z</dcterms:created>
  <dcterms:modified xsi:type="dcterms:W3CDTF">2023-11-15T07:19:13Z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0x0101001D9418E41D83F84CAC3499D96A4B0114</vt:lpwstr>
  </property>
</Properties>
</file>

<file path=docProps/thumbnail.jpeg>
</file>